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5" r:id="rId2"/>
    <p:sldId id="299" r:id="rId3"/>
    <p:sldId id="300" r:id="rId4"/>
    <p:sldId id="301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3" r:id="rId13"/>
    <p:sldId id="312" r:id="rId14"/>
    <p:sldId id="311" r:id="rId15"/>
  </p:sldIdLst>
  <p:sldSz cx="9144000" cy="6858000" type="screen4x3"/>
  <p:notesSz cx="6794500" cy="99187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595959"/>
    <a:srgbClr val="0000FF"/>
    <a:srgbClr val="FFFF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8120" autoAdjust="0"/>
  </p:normalViewPr>
  <p:slideViewPr>
    <p:cSldViewPr>
      <p:cViewPr>
        <p:scale>
          <a:sx n="130" d="100"/>
          <a:sy n="130" d="100"/>
        </p:scale>
        <p:origin x="-1182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3972" y="-96"/>
      </p:cViewPr>
      <p:guideLst>
        <p:guide orient="horz" pos="3124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13A278E-B9E7-442C-B0E7-CB931D4DDE91}" type="datetimeFigureOut">
              <a:rPr lang="ko-KR" altLang="en-US"/>
              <a:pPr>
                <a:defRPr/>
              </a:pPr>
              <a:t>2018-10-01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CBF913E-B4C3-4830-BE08-40334BFBB8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5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0D9DCF9-B929-45CF-B776-11EA147BFFEF}" type="datetimeFigureOut">
              <a:rPr lang="ko-KR" altLang="en-US"/>
              <a:pPr>
                <a:defRPr/>
              </a:pPr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288" y="4711105"/>
            <a:ext cx="5435924" cy="446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67237EF-CB28-4A1F-A774-C605C5FEFC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343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0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0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0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2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5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52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46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521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27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5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0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3929066"/>
            <a:ext cx="8858312" cy="228601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pic>
        <p:nvPicPr>
          <p:cNvPr id="1026" name="Picture 2" descr="C:\Users\user\Desktop\그림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"/>
          <p:cNvSpPr/>
          <p:nvPr userDrawn="1"/>
        </p:nvSpPr>
        <p:spPr>
          <a:xfrm>
            <a:off x="-17909" y="-7640"/>
            <a:ext cx="9179818" cy="6873280"/>
          </a:xfrm>
          <a:prstGeom prst="rect">
            <a:avLst/>
          </a:prstGeom>
          <a:solidFill>
            <a:srgbClr val="000000">
              <a:alpha val="54350"/>
            </a:srgbClr>
          </a:solidFill>
          <a:ln w="25400">
            <a:solidFill>
              <a:schemeClr val="accent1">
                <a:alpha val="54350"/>
              </a:schemeClr>
            </a:solidFill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10" name="Picture 162" descr="Untitled-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42938"/>
            <a:ext cx="2944813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2"/>
          <p:cNvSpPr txBox="1"/>
          <p:nvPr userDrawn="1"/>
        </p:nvSpPr>
        <p:spPr>
          <a:xfrm>
            <a:off x="214282" y="785775"/>
            <a:ext cx="2500330" cy="12144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173"/>
          <p:cNvSpPr>
            <a:spLocks noChangeShapeType="1"/>
          </p:cNvSpPr>
          <p:nvPr userDrawn="1"/>
        </p:nvSpPr>
        <p:spPr bwMode="auto">
          <a:xfrm>
            <a:off x="3238500" y="2500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3" name="Line 174"/>
          <p:cNvSpPr>
            <a:spLocks noChangeShapeType="1"/>
          </p:cNvSpPr>
          <p:nvPr userDrawn="1"/>
        </p:nvSpPr>
        <p:spPr bwMode="auto">
          <a:xfrm>
            <a:off x="3238500" y="19288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4" name="Line 175"/>
          <p:cNvSpPr>
            <a:spLocks noChangeShapeType="1"/>
          </p:cNvSpPr>
          <p:nvPr userDrawn="1"/>
        </p:nvSpPr>
        <p:spPr bwMode="auto">
          <a:xfrm>
            <a:off x="3238500" y="1357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5" name="Line 173"/>
          <p:cNvSpPr>
            <a:spLocks noChangeShapeType="1"/>
          </p:cNvSpPr>
          <p:nvPr userDrawn="1"/>
        </p:nvSpPr>
        <p:spPr bwMode="auto">
          <a:xfrm>
            <a:off x="3244850" y="3000375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6" name="Line 173"/>
          <p:cNvSpPr>
            <a:spLocks noChangeShapeType="1"/>
          </p:cNvSpPr>
          <p:nvPr userDrawn="1"/>
        </p:nvSpPr>
        <p:spPr bwMode="auto">
          <a:xfrm>
            <a:off x="3214688" y="35718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7" name="Line 173"/>
          <p:cNvSpPr>
            <a:spLocks noChangeShapeType="1"/>
          </p:cNvSpPr>
          <p:nvPr userDrawn="1"/>
        </p:nvSpPr>
        <p:spPr bwMode="auto">
          <a:xfrm>
            <a:off x="3214688" y="41433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8" name="Line 173"/>
          <p:cNvSpPr>
            <a:spLocks noChangeShapeType="1"/>
          </p:cNvSpPr>
          <p:nvPr userDrawn="1"/>
        </p:nvSpPr>
        <p:spPr bwMode="auto">
          <a:xfrm>
            <a:off x="3214688" y="4643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9" name="Line 173"/>
          <p:cNvSpPr>
            <a:spLocks noChangeShapeType="1"/>
          </p:cNvSpPr>
          <p:nvPr userDrawn="1"/>
        </p:nvSpPr>
        <p:spPr bwMode="auto">
          <a:xfrm>
            <a:off x="3214688" y="52149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0" name="Line 173"/>
          <p:cNvSpPr>
            <a:spLocks noChangeShapeType="1"/>
          </p:cNvSpPr>
          <p:nvPr userDrawn="1"/>
        </p:nvSpPr>
        <p:spPr bwMode="auto">
          <a:xfrm>
            <a:off x="3214688" y="5786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3"/>
          </p:nvPr>
        </p:nvSpPr>
        <p:spPr>
          <a:xfrm>
            <a:off x="3214678" y="928670"/>
            <a:ext cx="5429288" cy="2723823"/>
          </a:xfr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4"/>
          </p:nvPr>
        </p:nvSpPr>
        <p:spPr>
          <a:xfrm>
            <a:off x="214282" y="785795"/>
            <a:ext cx="2500330" cy="1214446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22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4A91FC48-8A96-4FB9-BA72-0388FB2898F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6" name="Picture 86" descr="Untitled-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00088"/>
            <a:ext cx="8858312" cy="5643602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0BDF5A50-FEA7-4531-911E-E701FBDB2E7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거버닝메시지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535874"/>
            <a:ext cx="8858312" cy="4786346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142906" y="642918"/>
            <a:ext cx="8858250" cy="785818"/>
          </a:xfrm>
          <a:noFill/>
        </p:spPr>
        <p:txBody>
          <a:bodyPr rtlCol="0" anchor="ctr">
            <a:noAutofit/>
          </a:bodyPr>
          <a:lstStyle>
            <a:lvl1pPr marL="0" algn="l" defTabSz="914400" rtl="0" eaLnBrk="1" latinLnBrk="0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1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C5DA1DBC-530B-4A1B-90B7-596FC5C9C29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흐름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흐름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흐름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흐름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AFD3DC40-532E-4519-8D87-A2DAC8F7E3B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1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18ACF31E-6D26-48BF-ABB1-B7583F89092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242093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운영 정책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46228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1" name="Rectangle 45"/>
          <p:cNvSpPr>
            <a:spLocks noChangeArrowheads="1"/>
          </p:cNvSpPr>
          <p:nvPr userDrawn="1"/>
        </p:nvSpPr>
        <p:spPr bwMode="auto">
          <a:xfrm>
            <a:off x="7215188" y="35560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참고 </a:t>
            </a:r>
            <a:r>
              <a:rPr kumimoji="0" lang="en-US" altLang="ko-KR" sz="1000" b="1">
                <a:latin typeface="+mn-lt"/>
                <a:ea typeface="+mn-ea"/>
              </a:rPr>
              <a:t>URL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727147"/>
            <a:ext cx="1872000" cy="76519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0" name="표 개체 틀 19"/>
          <p:cNvSpPr>
            <a:spLocks noGrp="1"/>
          </p:cNvSpPr>
          <p:nvPr>
            <p:ph type="tbl" sz="quarter" idx="13"/>
          </p:nvPr>
        </p:nvSpPr>
        <p:spPr>
          <a:xfrm>
            <a:off x="7215206" y="4934040"/>
            <a:ext cx="1872000" cy="178110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41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215332" y="3862474"/>
            <a:ext cx="1872000" cy="68875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168888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60515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78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지막장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0" descr="20%"/>
          <p:cNvSpPr>
            <a:spLocks noChangeArrowheads="1"/>
          </p:cNvSpPr>
          <p:nvPr userDrawn="1"/>
        </p:nvSpPr>
        <p:spPr bwMode="auto">
          <a:xfrm>
            <a:off x="142875" y="2928938"/>
            <a:ext cx="8858250" cy="1000125"/>
          </a:xfrm>
          <a:prstGeom prst="rect">
            <a:avLst/>
          </a:prstGeom>
          <a:pattFill prst="pct20">
            <a:fgClr>
              <a:srgbClr val="B2B2B2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320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+mn-lt"/>
              <a:ea typeface="+mn-ea"/>
            </a:endParaRPr>
          </a:p>
        </p:txBody>
      </p:sp>
      <p:pic>
        <p:nvPicPr>
          <p:cNvPr id="5" name="Picture 84" descr="logo_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429250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Text Box 69"/>
          <p:cNvSpPr txBox="1">
            <a:spLocks noChangeArrowheads="1"/>
          </p:cNvSpPr>
          <p:nvPr userDrawn="1"/>
        </p:nvSpPr>
        <p:spPr bwMode="auto">
          <a:xfrm>
            <a:off x="6286500" y="276225"/>
            <a:ext cx="2474913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8" name="Picture 86" descr="Untitled-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8713" y="142875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3200" b="1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5857892"/>
            <a:ext cx="8858312" cy="85725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Master subtitle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10B129-34A8-46F2-9132-64C4A0AD0CBF}" type="datetime1">
              <a:rPr lang="ko-KR" altLang="en-US"/>
              <a:pPr>
                <a:defRPr/>
              </a:pPr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19442C-89ED-482C-B5AD-D703B4610EA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77" r:id="rId8"/>
    <p:sldLayoutId id="2147483664" r:id="rId9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 bwMode="auto">
          <a:xfrm>
            <a:off x="142843" y="2132856"/>
            <a:ext cx="8858313" cy="179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 sz="2500">
                <a:latin typeface="배달의민족 주아"/>
                <a:ea typeface="배달의민족 주아"/>
                <a:cs typeface="배달의민족 주아"/>
                <a:sym typeface="배달의민족 주아"/>
              </a:defRPr>
            </a:pPr>
            <a:r>
              <a:rPr kumimoji="0" lang="ko-KR" altLang="en-US" sz="2500" dirty="0" smtClean="0">
                <a:latin typeface="배달의민족 주아"/>
                <a:ea typeface="배달의민족 주아"/>
                <a:cs typeface="배달의민족 주아"/>
                <a:sym typeface="배달의민족 주아"/>
              </a:rPr>
              <a:t/>
            </a:r>
            <a:br>
              <a:rPr kumimoji="0" lang="ko-KR" altLang="en-US" sz="2500" dirty="0" smtClean="0">
                <a:latin typeface="배달의민족 주아"/>
                <a:ea typeface="배달의민족 주아"/>
                <a:cs typeface="배달의민족 주아"/>
                <a:sym typeface="배달의민족 주아"/>
              </a:rPr>
            </a:br>
            <a:r>
              <a:rPr kumimoji="0" lang="ko-KR" altLang="en-US" sz="2500" dirty="0" smtClean="0">
                <a:solidFill>
                  <a:srgbClr val="FFFFFF"/>
                </a:solidFill>
                <a:latin typeface="배달의민족 주아"/>
                <a:ea typeface="배달의민족 주아"/>
                <a:cs typeface="배달의민족 주아"/>
                <a:sym typeface="배달의민족 주아"/>
              </a:rPr>
              <a:t>간편 숙박 예약 시스템</a:t>
            </a:r>
            <a:br>
              <a:rPr kumimoji="0" lang="ko-KR" altLang="en-US" sz="2500" dirty="0" smtClean="0">
                <a:solidFill>
                  <a:srgbClr val="FFFFFF"/>
                </a:solidFill>
                <a:latin typeface="배달의민족 주아"/>
                <a:ea typeface="배달의민족 주아"/>
                <a:cs typeface="배달의민족 주아"/>
                <a:sym typeface="배달의민족 주아"/>
              </a:rPr>
            </a:br>
            <a:r>
              <a:rPr kumimoji="0" lang="ko-KR" altLang="en-US" sz="2500" dirty="0" smtClean="0">
                <a:solidFill>
                  <a:srgbClr val="FFFFFF"/>
                </a:solidFill>
                <a:latin typeface="배달의민족 주아"/>
                <a:ea typeface="배달의민족 주아"/>
                <a:cs typeface="배달의민족 주아"/>
                <a:sym typeface="배달의민족 주아"/>
              </a:rPr>
              <a:t>화면 설계서</a:t>
            </a:r>
            <a:r>
              <a:rPr kumimoji="0" lang="ko-KR" altLang="en-US" sz="2500" dirty="0" smtClean="0">
                <a:latin typeface="배달의민족 주아"/>
                <a:ea typeface="배달의민족 주아"/>
                <a:cs typeface="배달의민족 주아"/>
                <a:sym typeface="배달의민족 주아"/>
              </a:rPr>
              <a:t/>
            </a:r>
            <a:br>
              <a:rPr kumimoji="0" lang="ko-KR" altLang="en-US" sz="2500" dirty="0" smtClean="0">
                <a:latin typeface="배달의민족 주아"/>
                <a:ea typeface="배달의민족 주아"/>
                <a:cs typeface="배달의민족 주아"/>
                <a:sym typeface="배달의민족 주아"/>
              </a:rPr>
            </a:br>
            <a:endParaRPr kumimoji="0" lang="ko-KR" altLang="en-US" sz="2500" dirty="0">
              <a:latin typeface="배달의민족 주아"/>
              <a:ea typeface="배달의민족 주아"/>
              <a:cs typeface="배달의민족 주아"/>
              <a:sym typeface="배달의민족 주아"/>
            </a:endParaRPr>
          </a:p>
        </p:txBody>
      </p:sp>
      <p:sp>
        <p:nvSpPr>
          <p:cNvPr id="10" name="부제목 2"/>
          <p:cNvSpPr txBox="1">
            <a:spLocks noGrp="1"/>
          </p:cNvSpPr>
          <p:nvPr>
            <p:ph type="subTitle" sz="half" idx="1"/>
          </p:nvPr>
        </p:nvSpPr>
        <p:spPr>
          <a:xfrm>
            <a:off x="142843" y="3929065"/>
            <a:ext cx="8858313" cy="228601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rPr dirty="0" err="1"/>
              <a:t>YOLO와</a:t>
            </a:r>
            <a:r>
              <a:rPr dirty="0"/>
              <a:t>!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rPr dirty="0"/>
              <a:t>2018. 10. 01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U_007b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>
                <a:latin typeface="+mn-ea"/>
              </a:rPr>
              <a:t>선택한 숙소의 상세정보를 제공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75483473"/>
              </p:ext>
            </p:extLst>
          </p:nvPr>
        </p:nvGraphicFramePr>
        <p:xfrm>
          <a:off x="7215188" y="4143375"/>
          <a:ext cx="189331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날짜에 맞춰 예약 가능한 방만 보여줌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결제 창으로 넘어가는 버튼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10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숙소 상세페이지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10242" name="Picture 2" descr="C:\Users\user\Desktop\상세페이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4" y="908720"/>
            <a:ext cx="6077906" cy="50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1781736" y="4149080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69458" y="4797152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U_008b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>
                <a:latin typeface="+mn-ea"/>
              </a:rPr>
              <a:t>선택한 숙소에 대한 결제를 진행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975015234"/>
              </p:ext>
            </p:extLst>
          </p:nvPr>
        </p:nvGraphicFramePr>
        <p:xfrm>
          <a:off x="7215188" y="4143375"/>
          <a:ext cx="189331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결제페이지를 </a:t>
                      </a:r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팝업 창으로</a:t>
                      </a:r>
                      <a:endParaRPr lang="en-US" altLang="ko-KR" sz="900" dirty="0" smtClean="0">
                        <a:latin typeface="나눔고딕" pitchFamily="34" charset="-127"/>
                        <a:ea typeface="나눔고딕" pitchFamily="34" charset="-127"/>
                      </a:endParaRPr>
                    </a:p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 띄워 줌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결제완료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결제 페이지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9219" name="Picture 3" descr="C:\Users\user\Desktop\결제페이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88682"/>
            <a:ext cx="6624736" cy="329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2627784" y="1844824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27784" y="3933056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9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U_009b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 smtClean="0">
                <a:latin typeface="+mn-ea"/>
              </a:rPr>
              <a:t>예약된 목록을 보여주는 페이지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836423651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예약한 숙소들의 </a:t>
                      </a:r>
                      <a:r>
                        <a:rPr lang="ko-KR" altLang="en-US" sz="900" baseline="0" dirty="0" smtClean="0">
                          <a:latin typeface="나눔고딕" pitchFamily="34" charset="-127"/>
                          <a:ea typeface="나눔고딕" pitchFamily="34" charset="-127"/>
                        </a:rPr>
                        <a:t>정보를 출력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12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예약 목록</a:t>
            </a:r>
            <a:r>
              <a:rPr kumimoji="0" lang="ko-KR" altLang="en-US" dirty="0" smtClean="0"/>
              <a:t> </a:t>
            </a:r>
            <a:r>
              <a:rPr kumimoji="0" lang="ko-KR" altLang="en-US" dirty="0"/>
              <a:t>페이지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64" y="1196752"/>
            <a:ext cx="6483992" cy="458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/>
          <p:cNvSpPr/>
          <p:nvPr/>
        </p:nvSpPr>
        <p:spPr>
          <a:xfrm>
            <a:off x="1259632" y="3284984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36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U_010b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 err="1" smtClean="0">
                <a:latin typeface="+mn-ea"/>
              </a:rPr>
              <a:t>위젯</a:t>
            </a:r>
            <a:r>
              <a:rPr lang="ko-KR" altLang="en-US" sz="1200" dirty="0" smtClean="0">
                <a:latin typeface="+mn-ea"/>
              </a:rPr>
              <a:t> 기능 중 후기 게시판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078505214"/>
              </p:ext>
            </p:extLst>
          </p:nvPr>
        </p:nvGraphicFramePr>
        <p:xfrm>
          <a:off x="7215188" y="4143375"/>
          <a:ext cx="1893316" cy="2606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사용자가 후기를 작성할 수 있는 페이지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작성된 글 목록을 볼 수 있는 페이지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작성한 글을 수정할 수 있는 페이지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작성한 글을 삭제할 수 있는 기능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 smtClean="0"/>
              <a:t>위젯</a:t>
            </a:r>
            <a:r>
              <a:rPr kumimoji="0" lang="ko-KR" altLang="en-US" dirty="0" smtClean="0"/>
              <a:t> </a:t>
            </a:r>
            <a:r>
              <a:rPr kumimoji="0" lang="en-US" altLang="ko-KR" dirty="0" smtClean="0"/>
              <a:t>- </a:t>
            </a:r>
            <a:r>
              <a:rPr kumimoji="0" lang="ko-KR" altLang="en-US" dirty="0" smtClean="0"/>
              <a:t>게시판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78909"/>
            <a:ext cx="6552728" cy="272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83976"/>
            <a:ext cx="2879393" cy="275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48" y="3573016"/>
            <a:ext cx="3563832" cy="26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971600" y="5805264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19672" y="2924944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555776" y="5733256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81128" y="3501008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U_011b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 err="1" smtClean="0">
                <a:latin typeface="+mn-ea"/>
              </a:rPr>
              <a:t>위젯</a:t>
            </a:r>
            <a:r>
              <a:rPr lang="ko-KR" altLang="en-US" sz="1200" dirty="0" smtClean="0">
                <a:latin typeface="+mn-ea"/>
              </a:rPr>
              <a:t> 기능 중 실시간 상담채팅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37742549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실시간 상담이 가능함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 smtClean="0"/>
              <a:t>위젯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7171" name="Picture 3" descr="C:\Users\user\Desktop\채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5494337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98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서비스 흐름도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-540568" y="6357938"/>
            <a:ext cx="8858250" cy="365125"/>
          </a:xfrm>
        </p:spPr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6" name="직선 연결선 45"/>
          <p:cNvCxnSpPr>
            <a:cxnSpLocks/>
            <a:stCxn id="40" idx="6"/>
            <a:endCxn id="22" idx="1"/>
          </p:cNvCxnSpPr>
          <p:nvPr/>
        </p:nvCxnSpPr>
        <p:spPr>
          <a:xfrm flipV="1">
            <a:off x="5002250" y="3219902"/>
            <a:ext cx="2106501" cy="8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" idx="2"/>
            <a:endCxn id="17" idx="0"/>
          </p:cNvCxnSpPr>
          <p:nvPr/>
        </p:nvCxnSpPr>
        <p:spPr>
          <a:xfrm>
            <a:off x="3303133" y="3583363"/>
            <a:ext cx="0" cy="1505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2"/>
            <a:endCxn id="27" idx="0"/>
          </p:cNvCxnSpPr>
          <p:nvPr/>
        </p:nvCxnSpPr>
        <p:spPr>
          <a:xfrm>
            <a:off x="1128810" y="1430182"/>
            <a:ext cx="0" cy="4734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55371" y="1070182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YOLO </a:t>
            </a: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접속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55371" y="1524069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날짜 선택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5371" y="2030377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카테고리 선택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5371" y="2495634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숙소목록 페이지</a:t>
            </a:r>
          </a:p>
        </p:txBody>
      </p:sp>
      <p:sp>
        <p:nvSpPr>
          <p:cNvPr id="3" name="순서도: 판단 2"/>
          <p:cNvSpPr/>
          <p:nvPr/>
        </p:nvSpPr>
        <p:spPr>
          <a:xfrm>
            <a:off x="2469851" y="2889771"/>
            <a:ext cx="1666567" cy="69359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숙소선택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629695" y="3886194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상세정보 제공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29695" y="4452251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예약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29695" y="5089065"/>
            <a:ext cx="1346879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결제 페이지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36722" y="3039902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검색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436722" y="3748694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예약 목록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436722" y="5089065"/>
            <a:ext cx="1346879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실시간 오픈채팅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108751" y="3039902"/>
            <a:ext cx="1346879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숙소 검색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108751" y="5089065"/>
            <a:ext cx="1346879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QR </a:t>
            </a: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코드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55371" y="6164944"/>
            <a:ext cx="1346879" cy="360000"/>
          </a:xfrm>
          <a:prstGeom prst="round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완료</a:t>
            </a:r>
          </a:p>
        </p:txBody>
      </p:sp>
      <p:cxnSp>
        <p:nvCxnSpPr>
          <p:cNvPr id="29" name="직선 연결선 28"/>
          <p:cNvCxnSpPr>
            <a:cxnSpLocks/>
            <a:endCxn id="3" idx="1"/>
          </p:cNvCxnSpPr>
          <p:nvPr/>
        </p:nvCxnSpPr>
        <p:spPr>
          <a:xfrm flipV="1">
            <a:off x="1128810" y="3236567"/>
            <a:ext cx="1341041" cy="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310588" y="2853434"/>
            <a:ext cx="691662" cy="749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white"/>
                </a:solidFill>
                <a:latin typeface="가는둥근제목체" pitchFamily="18" charset="-127"/>
                <a:ea typeface="가는둥근제목체" pitchFamily="18" charset="-127"/>
              </a:rPr>
              <a:t>위젯</a:t>
            </a:r>
          </a:p>
        </p:txBody>
      </p:sp>
      <p:cxnSp>
        <p:nvCxnSpPr>
          <p:cNvPr id="56" name="꺾인 연결선 55"/>
          <p:cNvCxnSpPr>
            <a:stCxn id="17" idx="2"/>
            <a:endCxn id="27" idx="3"/>
          </p:cNvCxnSpPr>
          <p:nvPr/>
        </p:nvCxnSpPr>
        <p:spPr>
          <a:xfrm rot="5400000">
            <a:off x="2104754" y="5146562"/>
            <a:ext cx="895879" cy="15008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25" idx="2"/>
            <a:endCxn id="27" idx="3"/>
          </p:cNvCxnSpPr>
          <p:nvPr/>
        </p:nvCxnSpPr>
        <p:spPr>
          <a:xfrm rot="5400000">
            <a:off x="4344282" y="2907034"/>
            <a:ext cx="895879" cy="597994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7F3CF984-4277-4F36-B84A-C71AC21E2FB2}"/>
              </a:ext>
            </a:extLst>
          </p:cNvPr>
          <p:cNvCxnSpPr>
            <a:cxnSpLocks/>
            <a:stCxn id="13" idx="3"/>
            <a:endCxn id="40" idx="0"/>
          </p:cNvCxnSpPr>
          <p:nvPr/>
        </p:nvCxnSpPr>
        <p:spPr>
          <a:xfrm>
            <a:off x="1802250" y="2675634"/>
            <a:ext cx="2854169" cy="177800"/>
          </a:xfrm>
          <a:prstGeom prst="bentConnector2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xmlns="" id="{910FAEE9-52EE-4663-8D39-130A14BF5D7B}"/>
              </a:ext>
            </a:extLst>
          </p:cNvPr>
          <p:cNvSpPr/>
          <p:nvPr/>
        </p:nvSpPr>
        <p:spPr>
          <a:xfrm>
            <a:off x="5425151" y="4410659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게시판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DF53878E-9AA5-4BDD-86B7-9D6353B0EDFC}"/>
              </a:ext>
            </a:extLst>
          </p:cNvPr>
          <p:cNvCxnSpPr>
            <a:cxnSpLocks/>
          </p:cNvCxnSpPr>
          <p:nvPr/>
        </p:nvCxnSpPr>
        <p:spPr>
          <a:xfrm flipV="1">
            <a:off x="6772030" y="5311081"/>
            <a:ext cx="33672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DA1153AA-F146-4A29-87AE-9D89FCA2767A}"/>
              </a:ext>
            </a:extLst>
          </p:cNvPr>
          <p:cNvCxnSpPr>
            <a:cxnSpLocks/>
          </p:cNvCxnSpPr>
          <p:nvPr/>
        </p:nvCxnSpPr>
        <p:spPr>
          <a:xfrm>
            <a:off x="5127777" y="3918083"/>
            <a:ext cx="3078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91B985C9-F67B-4E46-B301-869EF48CF810}"/>
              </a:ext>
            </a:extLst>
          </p:cNvPr>
          <p:cNvCxnSpPr>
            <a:cxnSpLocks/>
          </p:cNvCxnSpPr>
          <p:nvPr/>
        </p:nvCxnSpPr>
        <p:spPr>
          <a:xfrm flipV="1">
            <a:off x="5107159" y="5346178"/>
            <a:ext cx="333976" cy="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1D6D726-4C6B-4946-9078-B9A54EB3A75F}"/>
              </a:ext>
            </a:extLst>
          </p:cNvPr>
          <p:cNvCxnSpPr>
            <a:cxnSpLocks/>
          </p:cNvCxnSpPr>
          <p:nvPr/>
        </p:nvCxnSpPr>
        <p:spPr>
          <a:xfrm>
            <a:off x="5133639" y="3228084"/>
            <a:ext cx="0" cy="2118094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xmlns="" id="{CA4221DF-7E55-42FE-BCC1-53A973108E27}"/>
              </a:ext>
            </a:extLst>
          </p:cNvPr>
          <p:cNvCxnSpPr>
            <a:cxnSpLocks/>
          </p:cNvCxnSpPr>
          <p:nvPr/>
        </p:nvCxnSpPr>
        <p:spPr>
          <a:xfrm flipV="1">
            <a:off x="5127777" y="4598879"/>
            <a:ext cx="32293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0">
            <a:extLst>
              <a:ext uri="{FF2B5EF4-FFF2-40B4-BE49-F238E27FC236}">
                <a16:creationId xmlns:a16="http://schemas.microsoft.com/office/drawing/2014/main" xmlns="" id="{1626B744-B5A4-4E20-93BC-90F0E8F973CF}"/>
              </a:ext>
            </a:extLst>
          </p:cNvPr>
          <p:cNvCxnSpPr>
            <a:cxnSpLocks/>
          </p:cNvCxnSpPr>
          <p:nvPr/>
        </p:nvCxnSpPr>
        <p:spPr>
          <a:xfrm rot="5400000">
            <a:off x="5392510" y="2907034"/>
            <a:ext cx="895879" cy="597994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4EEC0D16-CC52-40A3-9C9D-BB90CBAF963F}"/>
              </a:ext>
            </a:extLst>
          </p:cNvPr>
          <p:cNvCxnSpPr>
            <a:stCxn id="22" idx="3"/>
          </p:cNvCxnSpPr>
          <p:nvPr/>
        </p:nvCxnSpPr>
        <p:spPr>
          <a:xfrm>
            <a:off x="8455630" y="3219902"/>
            <a:ext cx="374790" cy="2369338"/>
          </a:xfrm>
          <a:prstGeom prst="bentConnector2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5300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>
            <a:stCxn id="12" idx="3"/>
            <a:endCxn id="20" idx="1"/>
          </p:cNvCxnSpPr>
          <p:nvPr/>
        </p:nvCxnSpPr>
        <p:spPr>
          <a:xfrm flipV="1">
            <a:off x="3898776" y="4488244"/>
            <a:ext cx="483393" cy="4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메뉴구성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142875" y="6357938"/>
            <a:ext cx="8858250" cy="365125"/>
          </a:xfrm>
        </p:spPr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331640" y="1157269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YOLOWA</a:t>
            </a:r>
            <a:endParaRPr kumimoji="0" lang="ko-KR" altLang="en-US" sz="14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51899" y="1752581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메인 화면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51899" y="2288023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smtClean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숙소 목록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51899" y="4279107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위젯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55799" y="232210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카테고리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55799" y="279075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지도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382171" y="4308241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검색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382171" y="4812337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예약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378923" y="5360804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게시판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378923" y="5877312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실시간 오픈채팅</a:t>
            </a:r>
          </a:p>
        </p:txBody>
      </p:sp>
      <p:cxnSp>
        <p:nvCxnSpPr>
          <p:cNvPr id="31" name="꺾인 연결선 30"/>
          <p:cNvCxnSpPr>
            <a:stCxn id="11" idx="3"/>
            <a:endCxn id="16" idx="1"/>
          </p:cNvCxnSpPr>
          <p:nvPr/>
        </p:nvCxnSpPr>
        <p:spPr>
          <a:xfrm>
            <a:off x="3898777" y="2502109"/>
            <a:ext cx="457021" cy="4686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1" idx="3"/>
            <a:endCxn id="15" idx="1"/>
          </p:cNvCxnSpPr>
          <p:nvPr/>
        </p:nvCxnSpPr>
        <p:spPr>
          <a:xfrm flipV="1">
            <a:off x="3898777" y="2502108"/>
            <a:ext cx="4570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10" idx="1"/>
          </p:cNvCxnSpPr>
          <p:nvPr/>
        </p:nvCxnSpPr>
        <p:spPr>
          <a:xfrm>
            <a:off x="2009422" y="1966666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010876" y="2502812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009421" y="4480491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2538501" y="3303748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상세 페이지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010876" y="3517833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4382171" y="3337830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예약</a:t>
            </a:r>
          </a:p>
        </p:txBody>
      </p:sp>
      <p:cxnSp>
        <p:nvCxnSpPr>
          <p:cNvPr id="55" name="꺾인 연결선 54"/>
          <p:cNvCxnSpPr>
            <a:stCxn id="38" idx="3"/>
            <a:endCxn id="54" idx="1"/>
          </p:cNvCxnSpPr>
          <p:nvPr/>
        </p:nvCxnSpPr>
        <p:spPr>
          <a:xfrm flipV="1">
            <a:off x="3885378" y="3517830"/>
            <a:ext cx="496791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6182823" y="333803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결제</a:t>
            </a:r>
          </a:p>
        </p:txBody>
      </p:sp>
      <p:cxnSp>
        <p:nvCxnSpPr>
          <p:cNvPr id="65" name="직선 연결선 64"/>
          <p:cNvCxnSpPr>
            <a:stCxn id="54" idx="3"/>
            <a:endCxn id="62" idx="1"/>
          </p:cNvCxnSpPr>
          <p:nvPr/>
        </p:nvCxnSpPr>
        <p:spPr>
          <a:xfrm>
            <a:off x="5729050" y="3517830"/>
            <a:ext cx="453773" cy="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0352" y="189015"/>
            <a:ext cx="1251250" cy="30646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C00000"/>
                </a:solidFill>
                <a:latin typeface="나눔고딕 Bold" pitchFamily="50" charset="-127"/>
                <a:ea typeface="나눔고딕 Bold" pitchFamily="50" charset="-127"/>
              </a:rPr>
              <a:t>Confidential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55CCF7EA-966D-4757-94B9-EA1AFD13605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05080" y="1585440"/>
            <a:ext cx="0" cy="2902801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9E147804-D432-4E22-8661-AA7327A42665}"/>
              </a:ext>
            </a:extLst>
          </p:cNvPr>
          <p:cNvCxnSpPr>
            <a:cxnSpLocks/>
          </p:cNvCxnSpPr>
          <p:nvPr/>
        </p:nvCxnSpPr>
        <p:spPr>
          <a:xfrm flipV="1">
            <a:off x="4057453" y="5540804"/>
            <a:ext cx="333976" cy="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F8706D27-F466-4C9F-81FC-7164E184A66B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055986" y="6057312"/>
            <a:ext cx="322937" cy="7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E38A01ED-CD69-4B54-86F8-5286BEF96CDE}"/>
              </a:ext>
            </a:extLst>
          </p:cNvPr>
          <p:cNvCxnSpPr>
            <a:cxnSpLocks/>
          </p:cNvCxnSpPr>
          <p:nvPr/>
        </p:nvCxnSpPr>
        <p:spPr>
          <a:xfrm>
            <a:off x="4080217" y="4496152"/>
            <a:ext cx="0" cy="1561160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777D1894-65C9-45AA-8F0C-0118E6DA64BF}"/>
              </a:ext>
            </a:extLst>
          </p:cNvPr>
          <p:cNvCxnSpPr>
            <a:cxnSpLocks/>
          </p:cNvCxnSpPr>
          <p:nvPr/>
        </p:nvCxnSpPr>
        <p:spPr>
          <a:xfrm flipV="1">
            <a:off x="4055986" y="5016997"/>
            <a:ext cx="32293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5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U_001b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 err="1">
                <a:latin typeface="+mn-ea"/>
              </a:rPr>
              <a:t>인트로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BOOK NOW </a:t>
            </a:r>
            <a:r>
              <a:rPr lang="ko-KR" altLang="en-US" sz="1200" dirty="0">
                <a:latin typeface="+mn-ea"/>
              </a:rPr>
              <a:t>버튼 누를 시 </a:t>
            </a:r>
            <a:r>
              <a:rPr lang="ko-KR" altLang="en-US" sz="1200" dirty="0" err="1">
                <a:latin typeface="+mn-ea"/>
              </a:rPr>
              <a:t>메인화면으로</a:t>
            </a:r>
            <a:r>
              <a:rPr lang="ko-KR" altLang="en-US" sz="1200" dirty="0">
                <a:latin typeface="+mn-ea"/>
              </a:rPr>
              <a:t> 이동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007291792"/>
              </p:ext>
            </p:extLst>
          </p:nvPr>
        </p:nvGraphicFramePr>
        <p:xfrm>
          <a:off x="7215188" y="4143375"/>
          <a:ext cx="1893316" cy="2331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동영상 재생 및 애니메이션 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+mn-ea"/>
                        </a:rPr>
                        <a:t>BOOK NOW </a:t>
                      </a:r>
                      <a:r>
                        <a:rPr lang="ko-KR" altLang="en-US" sz="900" dirty="0">
                          <a:latin typeface="+mn-ea"/>
                        </a:rPr>
                        <a:t>버튼 누를 시 </a:t>
                      </a:r>
                      <a:r>
                        <a:rPr lang="en-US" altLang="ko-KR" sz="900" dirty="0">
                          <a:latin typeface="+mn-ea"/>
                        </a:rPr>
                        <a:t>U_002b</a:t>
                      </a:r>
                      <a:r>
                        <a:rPr lang="ko-KR" altLang="en-US" sz="900" dirty="0">
                          <a:latin typeface="+mn-ea"/>
                        </a:rPr>
                        <a:t>로 이동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인트로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26930"/>
            <a:ext cx="6552728" cy="31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75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U_002b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>
                <a:latin typeface="+mn-ea"/>
              </a:rPr>
              <a:t>메인 화면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웹 실행 시 보이는 메인 화면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329526454"/>
              </p:ext>
            </p:extLst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로그인 및 회원 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숙박 날짜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5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메인 화면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19" y="1844824"/>
            <a:ext cx="6725045" cy="339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5861248" y="1916832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48017" y="4653136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65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U_003b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>
                <a:latin typeface="+mn-ea"/>
              </a:rPr>
              <a:t>회원가입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ID,PW,</a:t>
            </a:r>
            <a:r>
              <a:rPr lang="ko-KR" altLang="en-US" sz="1200" dirty="0">
                <a:latin typeface="+mn-ea"/>
              </a:rPr>
              <a:t>이름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 smtClean="0">
                <a:latin typeface="+mn-ea"/>
              </a:rPr>
              <a:t>전화번호   등록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033496817"/>
              </p:ext>
            </p:extLst>
          </p:nvPr>
        </p:nvGraphicFramePr>
        <p:xfrm>
          <a:off x="7215188" y="4143375"/>
          <a:ext cx="186865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사용자 정보 등록 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+mn-ea"/>
                        </a:rPr>
                        <a:t>회원가입 버튼 누르면 가입완료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6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회원 가입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6696744" cy="332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/>
          <p:cNvSpPr/>
          <p:nvPr/>
        </p:nvSpPr>
        <p:spPr>
          <a:xfrm>
            <a:off x="2404864" y="2179737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96544" y="3861048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U_004b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>
                <a:latin typeface="+mn-ea"/>
              </a:rPr>
              <a:t>로그인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등록 된 회원 정보를 바탕으로 로그인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077858890"/>
              </p:ext>
            </p:extLst>
          </p:nvPr>
        </p:nvGraphicFramePr>
        <p:xfrm>
          <a:off x="7215188" y="4143375"/>
          <a:ext cx="189331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사용자 정보 등록 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+mn-ea"/>
                        </a:rPr>
                        <a:t>로그인 </a:t>
                      </a:r>
                      <a:r>
                        <a:rPr lang="ko-KR" altLang="en-US" sz="900" dirty="0">
                          <a:latin typeface="+mn-ea"/>
                        </a:rPr>
                        <a:t>버튼 누르면 </a:t>
                      </a:r>
                      <a:r>
                        <a:rPr lang="ko-KR" altLang="en-US" sz="900" dirty="0" smtClean="0">
                          <a:latin typeface="+mn-ea"/>
                        </a:rPr>
                        <a:t>로그인 완료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로그인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78" y="1817315"/>
            <a:ext cx="6672686" cy="333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/>
          <p:cNvSpPr/>
          <p:nvPr/>
        </p:nvSpPr>
        <p:spPr>
          <a:xfrm>
            <a:off x="2552328" y="2467769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283968" y="3429000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6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U_005b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>
                <a:latin typeface="+mn-ea"/>
              </a:rPr>
              <a:t>숙박 가능한 날짜 지정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검색 버튼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883661885"/>
              </p:ext>
            </p:extLst>
          </p:nvPr>
        </p:nvGraphicFramePr>
        <p:xfrm>
          <a:off x="7215188" y="4143375"/>
          <a:ext cx="189331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숙소 예약 날짜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나눔고딕" pitchFamily="34" charset="-127"/>
                          <a:ea typeface="나눔고딕" pitchFamily="34" charset="-127"/>
                        </a:rPr>
                        <a:t>숙소 목록페이지로 이동하는 검색 버튼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메인 화면</a:t>
            </a:r>
            <a:r>
              <a:rPr kumimoji="0" lang="en-US" altLang="ko-KR" dirty="0"/>
              <a:t>-</a:t>
            </a:r>
            <a:r>
              <a:rPr kumimoji="0" lang="ko-KR" altLang="en-US" dirty="0"/>
              <a:t>날짜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6146" name="Picture 2" descr="C:\Users\user\Desktop\KakaoTalk_20181001_14012328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2" y="1838753"/>
            <a:ext cx="6658272" cy="331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2051720" y="4797152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36096" y="4797152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8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07924" y="12724"/>
            <a:ext cx="1071570" cy="273026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U_006b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200" dirty="0">
                <a:latin typeface="+mn-ea"/>
              </a:rPr>
              <a:t>카테고리를 선택하면 해당된 숙소목록 출력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카테고리에 기반하여 선택된 숙소의 위치정보를 지도에 표시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275967173"/>
              </p:ext>
            </p:extLst>
          </p:nvPr>
        </p:nvGraphicFramePr>
        <p:xfrm>
          <a:off x="7215188" y="4143375"/>
          <a:ext cx="189331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사용자가 원하는 테마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숙소의 위치정보를 제공하는 지도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9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간편숙박예약시스템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숙소목록페이지</a:t>
            </a:r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B1BCCD-B389-46F9-8CD1-37CEB2650262}"/>
              </a:ext>
            </a:extLst>
          </p:cNvPr>
          <p:cNvSpPr txBox="1"/>
          <p:nvPr/>
        </p:nvSpPr>
        <p:spPr>
          <a:xfrm>
            <a:off x="7092280" y="1442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2018-09-30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80062"/>
            <a:ext cx="5040560" cy="598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/>
          <p:cNvSpPr/>
          <p:nvPr/>
        </p:nvSpPr>
        <p:spPr>
          <a:xfrm>
            <a:off x="2339752" y="2126242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076056" y="3068960"/>
            <a:ext cx="294928" cy="288032"/>
          </a:xfrm>
          <a:prstGeom prst="ellipse">
            <a:avLst/>
          </a:prstGeom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7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컨설팅본부_프리젠테이션_기본 v2009062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/>
      </a:spPr>
      <a:bodyPr rtlCol="0" anchor="ctr"/>
      <a:lstStyle>
        <a:defPPr algn="ctr">
          <a:defRPr sz="11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chemeClr val="bg1"/>
        </a:solidFill>
        <a:ln w="9525"/>
        <a:effectLst/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none" rtlCol="0">
        <a:spAutoFit/>
      </a:bodyPr>
      <a:lstStyle>
        <a:defPPr>
          <a:defRPr sz="10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컨설팅본부_프리젠테이션_기본 v20090629</Template>
  <TotalTime>51437</TotalTime>
  <Words>348</Words>
  <Application>Microsoft Office PowerPoint</Application>
  <PresentationFormat>화면 슬라이드 쇼(4:3)</PresentationFormat>
  <Paragraphs>184</Paragraphs>
  <Slides>14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컨설팅본부_프리젠테이션_기본 v20090629</vt:lpstr>
      <vt:lpstr>PowerPoint 프레젠테이션</vt:lpstr>
      <vt:lpstr>서비스 흐름도</vt:lpstr>
      <vt:lpstr>메뉴구성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상황기반 스마트폰 통역 서비스 개발</dc:title>
  <dc:creator>Qlaser</dc:creator>
  <cp:lastModifiedBy>user</cp:lastModifiedBy>
  <cp:revision>1370</cp:revision>
  <cp:lastPrinted>2012-12-06T06:18:09Z</cp:lastPrinted>
  <dcterms:created xsi:type="dcterms:W3CDTF">2009-06-30T03:37:15Z</dcterms:created>
  <dcterms:modified xsi:type="dcterms:W3CDTF">2018-10-01T06:35:10Z</dcterms:modified>
</cp:coreProperties>
</file>